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4" r:id="rId3"/>
    <p:sldId id="271" r:id="rId4"/>
    <p:sldId id="258" r:id="rId5"/>
    <p:sldId id="267" r:id="rId6"/>
    <p:sldId id="268" r:id="rId7"/>
    <p:sldId id="276" r:id="rId8"/>
    <p:sldId id="270" r:id="rId9"/>
    <p:sldId id="257" r:id="rId10"/>
    <p:sldId id="263" r:id="rId11"/>
    <p:sldId id="272" r:id="rId12"/>
    <p:sldId id="260" r:id="rId13"/>
    <p:sldId id="265" r:id="rId14"/>
    <p:sldId id="273" r:id="rId15"/>
    <p:sldId id="262" r:id="rId16"/>
    <p:sldId id="274" r:id="rId17"/>
    <p:sldId id="266" r:id="rId18"/>
    <p:sldId id="275" r:id="rId19"/>
    <p:sldId id="261" r:id="rId20"/>
    <p:sldId id="259" r:id="rId21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FF487-F009-4B08-ADD0-2CD10B770E2A}" type="datetimeFigureOut">
              <a:rPr lang="en-US" smtClean="0"/>
              <a:t>8/24/2009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2CDD6-BC3A-48C3-9877-ADC685CAE8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92276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illever\Pictures\2009-08-24 n\n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On-screen Show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QCSD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2009-08-24T18:39:34Z</dcterms:created>
  <dcterms:modified xsi:type="dcterms:W3CDTF">2009-08-24T18:48:04Z</dcterms:modified>
</cp:coreProperties>
</file>